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4" r:id="rId4"/>
    <p:sldId id="314" r:id="rId5"/>
    <p:sldId id="295" r:id="rId6"/>
    <p:sldId id="296" r:id="rId7"/>
    <p:sldId id="297" r:id="rId8"/>
    <p:sldId id="298" r:id="rId9"/>
    <p:sldId id="299" r:id="rId10"/>
    <p:sldId id="301" r:id="rId11"/>
    <p:sldId id="302" r:id="rId12"/>
    <p:sldId id="303" r:id="rId13"/>
    <p:sldId id="300" r:id="rId14"/>
    <p:sldId id="318" r:id="rId15"/>
    <p:sldId id="317" r:id="rId16"/>
    <p:sldId id="309" r:id="rId17"/>
    <p:sldId id="310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09600" y="1828800"/>
            <a:ext cx="8001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«Развитие творческих способностей у детей с нарушениями зрения через нетрадиционные виды аппликации в летне- оздоровительный период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572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компенсирующего вида №7 г.Туймазы муниципального района Туймазинский район Республики Башкортостан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48006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Выполнил: воспитатель Каримова Э.А.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Категория: без категории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Стаж работы в коррекционной группе 6 мес.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905000" y="685800"/>
            <a:ext cx="5059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Обрывная аппликация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NDD-Q-CtGhs.jpg"/>
          <p:cNvPicPr>
            <a:picLocks noChangeAspect="1"/>
          </p:cNvPicPr>
          <p:nvPr/>
        </p:nvPicPr>
        <p:blipFill>
          <a:blip r:embed="rId3"/>
          <a:srcRect t="7778" b="15556"/>
          <a:stretch>
            <a:fillRect/>
          </a:stretch>
        </p:blipFill>
        <p:spPr>
          <a:xfrm>
            <a:off x="533400" y="1371600"/>
            <a:ext cx="3459922" cy="4876800"/>
          </a:xfrm>
          <a:prstGeom prst="rect">
            <a:avLst/>
          </a:prstGeom>
        </p:spPr>
      </p:pic>
      <p:pic>
        <p:nvPicPr>
          <p:cNvPr id="7" name="Рисунок 6" descr="GGdQhGkZVro.jpg"/>
          <p:cNvPicPr>
            <a:picLocks noChangeAspect="1"/>
          </p:cNvPicPr>
          <p:nvPr/>
        </p:nvPicPr>
        <p:blipFill>
          <a:blip r:embed="rId4"/>
          <a:srcRect t="10896" b="7384"/>
          <a:stretch>
            <a:fillRect/>
          </a:stretch>
        </p:blipFill>
        <p:spPr>
          <a:xfrm>
            <a:off x="4648200" y="1295400"/>
            <a:ext cx="3429000" cy="49775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q330_5zznXg.jpg"/>
          <p:cNvPicPr>
            <a:picLocks noChangeAspect="1"/>
          </p:cNvPicPr>
          <p:nvPr/>
        </p:nvPicPr>
        <p:blipFill>
          <a:blip r:embed="rId3"/>
          <a:srcRect l="6579" r="14474" b="5556"/>
          <a:stretch>
            <a:fillRect/>
          </a:stretch>
        </p:blipFill>
        <p:spPr>
          <a:xfrm rot="16200000">
            <a:off x="2158415" y="-665998"/>
            <a:ext cx="4724401" cy="819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FY7KXC7CcRM (1).jpg"/>
          <p:cNvPicPr>
            <a:picLocks noChangeAspect="1"/>
          </p:cNvPicPr>
          <p:nvPr/>
        </p:nvPicPr>
        <p:blipFill>
          <a:blip r:embed="rId3"/>
          <a:srcRect l="19167" r="24167"/>
          <a:stretch>
            <a:fillRect/>
          </a:stretch>
        </p:blipFill>
        <p:spPr>
          <a:xfrm>
            <a:off x="990600" y="457200"/>
            <a:ext cx="6807372" cy="58377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828800" y="685800"/>
            <a:ext cx="6287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Аппликация из семян и круп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xyP8bVDdd9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0200"/>
            <a:ext cx="7450667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22sh1y3bJgs.jpg"/>
          <p:cNvPicPr>
            <a:picLocks noChangeAspect="1"/>
          </p:cNvPicPr>
          <p:nvPr/>
        </p:nvPicPr>
        <p:blipFill>
          <a:blip r:embed="rId3"/>
          <a:srcRect l="-10429" b="5712"/>
          <a:stretch>
            <a:fillRect/>
          </a:stretch>
        </p:blipFill>
        <p:spPr>
          <a:xfrm rot="16200000">
            <a:off x="1943099" y="-419099"/>
            <a:ext cx="5410201" cy="77723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pRmVbM7UKfk (1).jpg"/>
          <p:cNvPicPr>
            <a:picLocks noChangeAspect="1"/>
          </p:cNvPicPr>
          <p:nvPr/>
        </p:nvPicPr>
        <p:blipFill>
          <a:blip r:embed="rId3"/>
          <a:srcRect l="15833" t="5556" r="32500" b="23333"/>
          <a:stretch>
            <a:fillRect/>
          </a:stretch>
        </p:blipFill>
        <p:spPr>
          <a:xfrm>
            <a:off x="1219200" y="533400"/>
            <a:ext cx="6553200" cy="56170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43000" y="685800"/>
            <a:ext cx="6836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Аппликация с элементами оригами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wzDidvVD8oQ.jpg"/>
          <p:cNvPicPr>
            <a:picLocks noChangeAspect="1"/>
          </p:cNvPicPr>
          <p:nvPr/>
        </p:nvPicPr>
        <p:blipFill>
          <a:blip r:embed="rId3"/>
          <a:srcRect t="16667" b="21111"/>
          <a:stretch>
            <a:fillRect/>
          </a:stretch>
        </p:blipFill>
        <p:spPr>
          <a:xfrm rot="16200000">
            <a:off x="1917978" y="596623"/>
            <a:ext cx="5181600" cy="67315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3400" y="1524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62000" y="1828800"/>
            <a:ext cx="7848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Истоки способностей и дарования детей - на кончиках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ребёнок».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                                                                                                 В.А.Сухомлинский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62000" y="751344"/>
            <a:ext cx="7772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Обогащать знания и представления детей о предметах, материалах, их свойствах, способах их применения;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Инициировать ребенка самостоятельно определять замысел и сохранять его на протяжение всей работы;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Развивать мелкую моторику рук, тактильное восприятие;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Формировать навыки контроля и самоконтроля;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Развивать изобразительные навыки и умения;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Осуществлять эстетическое, трудовое и нравственное воспитание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609600"/>
            <a:ext cx="7467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Аппликация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(от латинского applicatio - накладывание) - это способ создания художественных изображений из различных форм, фигур, вырезанных из какого-либо материала и наклеенных или нашитых на соответствующий фон.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Нетрадиционная аппликация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это аппликация с использованием нетрадиционных материалов и способов работы.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8jrUlgewVpE.jpg"/>
          <p:cNvPicPr>
            <a:picLocks noChangeAspect="1"/>
          </p:cNvPicPr>
          <p:nvPr/>
        </p:nvPicPr>
        <p:blipFill>
          <a:blip r:embed="rId3"/>
          <a:srcRect l="22368" b="33333"/>
          <a:stretch>
            <a:fillRect/>
          </a:stretch>
        </p:blipFill>
        <p:spPr>
          <a:xfrm>
            <a:off x="762000" y="1095214"/>
            <a:ext cx="3378200" cy="5153186"/>
          </a:xfrm>
          <a:prstGeom prst="rect">
            <a:avLst/>
          </a:prstGeom>
        </p:spPr>
      </p:pic>
      <p:pic>
        <p:nvPicPr>
          <p:cNvPr id="6" name="Рисунок 5" descr="VTpi2gC3KLw.jpg"/>
          <p:cNvPicPr>
            <a:picLocks noChangeAspect="1"/>
          </p:cNvPicPr>
          <p:nvPr/>
        </p:nvPicPr>
        <p:blipFill>
          <a:blip r:embed="rId4"/>
          <a:srcRect t="20000" b="24444"/>
          <a:stretch>
            <a:fillRect/>
          </a:stretch>
        </p:blipFill>
        <p:spPr>
          <a:xfrm>
            <a:off x="4343400" y="1295400"/>
            <a:ext cx="4211782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533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Аппликация из салфеток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P6_O69ZNRk4.jpg"/>
          <p:cNvPicPr>
            <a:picLocks noChangeAspect="1"/>
          </p:cNvPicPr>
          <p:nvPr/>
        </p:nvPicPr>
        <p:blipFill>
          <a:blip r:embed="rId3"/>
          <a:srcRect l="-658" t="5186" b="11481"/>
          <a:stretch>
            <a:fillRect/>
          </a:stretch>
        </p:blipFill>
        <p:spPr>
          <a:xfrm rot="16200000">
            <a:off x="1859398" y="-563998"/>
            <a:ext cx="5523818" cy="78710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362200" y="381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Аппликация из шерстяных нитей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 descr="cV5BZU0saZg.jpg"/>
          <p:cNvPicPr>
            <a:picLocks noChangeAspect="1"/>
          </p:cNvPicPr>
          <p:nvPr/>
        </p:nvPicPr>
        <p:blipFill>
          <a:blip r:embed="rId3"/>
          <a:srcRect t="23684" r="-807" b="21464"/>
          <a:stretch>
            <a:fillRect/>
          </a:stretch>
        </p:blipFill>
        <p:spPr>
          <a:xfrm>
            <a:off x="1371600" y="1600200"/>
            <a:ext cx="6374296" cy="46481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Pco2gp5bvC4.jpg"/>
          <p:cNvPicPr>
            <a:picLocks noChangeAspect="1"/>
          </p:cNvPicPr>
          <p:nvPr/>
        </p:nvPicPr>
        <p:blipFill>
          <a:blip r:embed="rId3"/>
          <a:srcRect r="8811"/>
          <a:stretch>
            <a:fillRect/>
          </a:stretch>
        </p:blipFill>
        <p:spPr>
          <a:xfrm>
            <a:off x="762000" y="914400"/>
            <a:ext cx="7719955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ф.jpg"/>
          <p:cNvPicPr>
            <a:picLocks noChangeAspect="1"/>
          </p:cNvPicPr>
          <p:nvPr/>
        </p:nvPicPr>
        <p:blipFill>
          <a:blip r:embed="rId3"/>
          <a:srcRect t="5921" b="4082"/>
          <a:stretch>
            <a:fillRect/>
          </a:stretch>
        </p:blipFill>
        <p:spPr>
          <a:xfrm>
            <a:off x="1066801" y="380999"/>
            <a:ext cx="6629399" cy="60684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2921</TotalTime>
  <Words>187</Words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49</cp:revision>
  <dcterms:modified xsi:type="dcterms:W3CDTF">2023-08-30T03:50:25Z</dcterms:modified>
</cp:coreProperties>
</file>